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AE38"/>
    <a:srgbClr val="635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4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61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08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43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8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26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9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62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22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801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15AAB03-4B6E-4426-B5E9-3D7105CDD90B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16F9523-EB7D-4D0A-B104-5D5C021C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28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ck/GLbL73OzVZNsP36HfjfkFu/Nicholos-Palmer---Designer-Test?node-id=1-234&amp;node-type=slide&amp;t=ZkBZfomPTOJo9zFi-1&amp;scaling=min-zoom&amp;content-scaling=fixed&amp;page-id=0%3A1" TargetMode="External"/><Relationship Id="rId2" Type="http://schemas.openxmlformats.org/officeDocument/2006/relationships/hyperlink" Target="https://www.figma.com/design/Hvda4tBD5FgkjY45zY8L6V/Nicholos-Palmer---Designer-Test?node-id=20-199&amp;node-type=canva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045C-74DC-C8DE-8D8A-CF60D13E0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3600" b="1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MeanPug</a:t>
            </a:r>
            <a:r>
              <a:rPr lang="en-US" sz="36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Designer Test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9372B-7186-38C1-E962-5DC3D95070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Nicholos Palmer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81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62865-634E-F0C4-1331-A9EEE7A7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8E034-8C69-B5C7-0BC7-2CEF7EB1D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4220"/>
            <a:ext cx="7729728" cy="648139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Landing Page: Desktop &amp; MOBILE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AAEDCED9-FDC1-DE05-2C48-1F9F5C791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99" y="1195754"/>
            <a:ext cx="8689869" cy="5298799"/>
          </a:xfrm>
        </p:spPr>
      </p:pic>
    </p:spTree>
    <p:extLst>
      <p:ext uri="{BB962C8B-B14F-4D97-AF65-F5344CB8AC3E}">
        <p14:creationId xmlns:p14="http://schemas.microsoft.com/office/powerpoint/2010/main" val="86419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E2E62D-9F26-270A-5417-6E4786BDF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B773-C4CC-5BA9-D4EB-AD77BB4F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82619"/>
            <a:ext cx="7729728" cy="319491"/>
          </a:xfrm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Landing Page: MOBILE &amp; Desktop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Content Placeholder 14" descr="A group of people standing in front of a cell phone&#10;&#10;Description automatically generated">
            <a:extLst>
              <a:ext uri="{FF2B5EF4-FFF2-40B4-BE49-F238E27FC236}">
                <a16:creationId xmlns:a16="http://schemas.microsoft.com/office/drawing/2014/main" id="{466A5ECF-91A1-B3BD-5F40-3F241848D1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174" y="535220"/>
            <a:ext cx="2942994" cy="6240161"/>
          </a:xfrm>
        </p:spPr>
      </p:pic>
    </p:spTree>
    <p:extLst>
      <p:ext uri="{BB962C8B-B14F-4D97-AF65-F5344CB8AC3E}">
        <p14:creationId xmlns:p14="http://schemas.microsoft.com/office/powerpoint/2010/main" val="330741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A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5FBD2-DA83-0721-945B-E482295D8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Amasis MT Pro Medium" panose="020F0502020204030204" pitchFamily="18" charset="0"/>
                <a:cs typeface="Helvetica" panose="020B0604020202020204" pitchFamily="34" charset="0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Amasis MT Pro Medium" panose="02040604050005020304" pitchFamily="18" charset="0"/>
                <a:cs typeface="Helvetica" panose="020B0604020202020204" pitchFamily="34" charset="0"/>
              </a:rPr>
              <a:t>NTRODUCTION</a:t>
            </a:r>
            <a:br>
              <a:rPr lang="en-US" sz="1800" dirty="0">
                <a:solidFill>
                  <a:srgbClr val="FFFFFF"/>
                </a:solidFill>
                <a:latin typeface="Amasis MT Pro Medium" panose="02040604050005020304" pitchFamily="18" charset="0"/>
                <a:cs typeface="Helvetica" panose="020B0604020202020204" pitchFamily="34" charset="0"/>
              </a:rPr>
            </a:br>
            <a:endParaRPr lang="en-US" sz="1800" dirty="0">
              <a:solidFill>
                <a:srgbClr val="FFFFFF"/>
              </a:solidFill>
              <a:latin typeface="Amasis MT Pro Medium" panose="02040604050005020304" pitchFamily="18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9CDD-3EC7-1EBE-D491-F550096FB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431" y="827044"/>
            <a:ext cx="6178446" cy="26291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Further on are the solutions to the Landing Page Project. </a:t>
            </a:r>
            <a:br>
              <a:rPr lang="en-US" sz="20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20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Using Figma, I created a new logo, presented a couple of options for the client, and designed a small landing page with responsive mockup. Here are links to access the project:</a:t>
            </a:r>
            <a:endParaRPr lang="en-US" sz="2000" dirty="0">
              <a:latin typeface="Abadi Extra Light" panose="020B0204020104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8E9727C-5AAE-86C1-B701-0B5A276B6786}"/>
              </a:ext>
            </a:extLst>
          </p:cNvPr>
          <p:cNvSpPr txBox="1">
            <a:spLocks/>
          </p:cNvSpPr>
          <p:nvPr/>
        </p:nvSpPr>
        <p:spPr>
          <a:xfrm>
            <a:off x="5610430" y="3238103"/>
            <a:ext cx="6178446" cy="2629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sz="1800" u="sng" dirty="0">
                <a:solidFill>
                  <a:srgbClr val="0070C0"/>
                </a:solidFill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Nicholos Palmer - Designer Test – Figma</a:t>
            </a:r>
            <a:b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  </a:t>
            </a:r>
            <a:b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Pages</a:t>
            </a:r>
            <a:b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Logo and options</a:t>
            </a:r>
            <a:b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Landing Page - Wireframe and Mockup</a:t>
            </a:r>
            <a:b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Finished Landing Page Design</a:t>
            </a:r>
            <a:b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                             </a:t>
            </a:r>
            <a:r>
              <a:rPr lang="en-US" sz="1800" b="1" dirty="0"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1800" u="sng" dirty="0">
                <a:solidFill>
                  <a:srgbClr val="0070C0"/>
                </a:solidFill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 Slide Presentation</a:t>
            </a:r>
            <a:b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US" sz="2000" dirty="0">
              <a:latin typeface="Abadi Extra Light" panose="020B02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23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6F3A-1AC0-A8E2-5C14-3CB7ACD0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4220"/>
            <a:ext cx="7729728" cy="648139"/>
          </a:xfrm>
        </p:spPr>
        <p:txBody>
          <a:bodyPr/>
          <a:lstStyle/>
          <a:p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Client Feedback: New Logo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286B6A3-B4F7-A1B0-FAED-3870D58A6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605" y="1888920"/>
            <a:ext cx="7182584" cy="474486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63E456E-BAB8-4039-463C-AC6E4ADB9C2C}"/>
              </a:ext>
            </a:extLst>
          </p:cNvPr>
          <p:cNvSpPr txBox="1">
            <a:spLocks/>
          </p:cNvSpPr>
          <p:nvPr/>
        </p:nvSpPr>
        <p:spPr bwMode="black">
          <a:xfrm>
            <a:off x="2231136" y="1056570"/>
            <a:ext cx="7729727" cy="648139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1800" b="1" kern="1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Abadi Extra Light" panose="020B0204020104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Below on figure 1, this new logo is used in the final mockups. This concept uses black - gold palette. The font: Kameron font family. </a:t>
            </a:r>
          </a:p>
        </p:txBody>
      </p:sp>
    </p:spTree>
    <p:extLst>
      <p:ext uri="{BB962C8B-B14F-4D97-AF65-F5344CB8AC3E}">
        <p14:creationId xmlns:p14="http://schemas.microsoft.com/office/powerpoint/2010/main" val="494313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642D4A-419D-69F8-ED3F-1BC9BBFE9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0AFB-FA99-7268-9CBE-995A1D83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4220"/>
            <a:ext cx="7729728" cy="648139"/>
          </a:xfrm>
        </p:spPr>
        <p:txBody>
          <a:bodyPr/>
          <a:lstStyle/>
          <a:p>
            <a:r>
              <a:rPr lang="en-US" sz="1800" b="1" u="sng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MAIN Logo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AB66B3-583F-69B3-2CE6-2D4D63879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8731" y="1895421"/>
            <a:ext cx="7514537" cy="1533579"/>
          </a:xfrm>
        </p:spPr>
      </p:pic>
    </p:spTree>
    <p:extLst>
      <p:ext uri="{BB962C8B-B14F-4D97-AF65-F5344CB8AC3E}">
        <p14:creationId xmlns:p14="http://schemas.microsoft.com/office/powerpoint/2010/main" val="186711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7A3B4-6ADA-964E-94D3-E295C10C9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C8B2C-AB56-171E-B0DB-91F4BBED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4220"/>
            <a:ext cx="7729728" cy="648139"/>
          </a:xfrm>
        </p:spPr>
        <p:txBody>
          <a:bodyPr/>
          <a:lstStyle/>
          <a:p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OPTIONS FOR CONSIDERATION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6" descr="A close-up of a logo&#10;&#10;Description automatically generated">
            <a:extLst>
              <a:ext uri="{FF2B5EF4-FFF2-40B4-BE49-F238E27FC236}">
                <a16:creationId xmlns:a16="http://schemas.microsoft.com/office/drawing/2014/main" id="{870EC013-C971-3AA9-DB28-8346124A3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620" y="1178910"/>
            <a:ext cx="7538760" cy="4980152"/>
          </a:xfrm>
        </p:spPr>
      </p:pic>
    </p:spTree>
    <p:extLst>
      <p:ext uri="{BB962C8B-B14F-4D97-AF65-F5344CB8AC3E}">
        <p14:creationId xmlns:p14="http://schemas.microsoft.com/office/powerpoint/2010/main" val="595361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9DB3A1-397A-9AF4-0288-62A1955B0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FA6D-6841-C196-4A5E-41307AB74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646" y="273382"/>
            <a:ext cx="7729728" cy="648139"/>
          </a:xfrm>
        </p:spPr>
        <p:txBody>
          <a:bodyPr/>
          <a:lstStyle/>
          <a:p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OPTIONS FOR CONSIDERATION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 descr="A close-up of a logo&#10;&#10;Description automatically generated">
            <a:extLst>
              <a:ext uri="{FF2B5EF4-FFF2-40B4-BE49-F238E27FC236}">
                <a16:creationId xmlns:a16="http://schemas.microsoft.com/office/drawing/2014/main" id="{6EDB88F2-70DE-1732-47D4-5864D688B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939" y="1214771"/>
            <a:ext cx="7174121" cy="4903595"/>
          </a:xfrm>
        </p:spPr>
      </p:pic>
    </p:spTree>
    <p:extLst>
      <p:ext uri="{BB962C8B-B14F-4D97-AF65-F5344CB8AC3E}">
        <p14:creationId xmlns:p14="http://schemas.microsoft.com/office/powerpoint/2010/main" val="316621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9F57F-45B4-8F7E-5189-941AB3619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E1700-2C74-6C2A-1674-E2179611F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4220"/>
            <a:ext cx="7729728" cy="648139"/>
          </a:xfrm>
        </p:spPr>
        <p:txBody>
          <a:bodyPr>
            <a:normAutofit fontScale="90000"/>
          </a:bodyPr>
          <a:lstStyle/>
          <a:p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Landing Page Design: Desktop Wireframe and Mockup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077F23-98BC-67EC-AD02-0609F50B4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471" y="1225899"/>
            <a:ext cx="8717503" cy="4903596"/>
          </a:xfrm>
        </p:spPr>
      </p:pic>
    </p:spTree>
    <p:extLst>
      <p:ext uri="{BB962C8B-B14F-4D97-AF65-F5344CB8AC3E}">
        <p14:creationId xmlns:p14="http://schemas.microsoft.com/office/powerpoint/2010/main" val="147882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90CEC7-1C48-60E2-2DAB-79B6818BD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489B-3835-2477-1EC8-666BEC79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24220"/>
            <a:ext cx="7729728" cy="648139"/>
          </a:xfrm>
        </p:spPr>
        <p:txBody>
          <a:bodyPr>
            <a:normAutofit fontScale="90000"/>
          </a:bodyPr>
          <a:lstStyle/>
          <a:p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Landing Page Design: Desktop Wireframe and Mockup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Content Placeholder 5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64792B34-4830-BA76-4083-EF4A24701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58" y="970608"/>
            <a:ext cx="8740949" cy="4916784"/>
          </a:xfrm>
        </p:spPr>
      </p:pic>
    </p:spTree>
    <p:extLst>
      <p:ext uri="{BB962C8B-B14F-4D97-AF65-F5344CB8AC3E}">
        <p14:creationId xmlns:p14="http://schemas.microsoft.com/office/powerpoint/2010/main" val="678472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45D8E5-F72D-B07C-BAA4-0CF1992DF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85E8-A98E-9690-A12C-F3B90C012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3717"/>
            <a:ext cx="7729728" cy="648139"/>
          </a:xfrm>
        </p:spPr>
        <p:txBody>
          <a:bodyPr>
            <a:normAutofit fontScale="90000"/>
          </a:bodyPr>
          <a:lstStyle/>
          <a:p>
            <a:r>
              <a:rPr lang="en-US" sz="1800" b="1" u="sng" dirty="0">
                <a:solidFill>
                  <a:schemeClr val="accent2">
                    <a:lumMod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Landing Page Design: Mobile Wireframe and Mockup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1" name="Content Placeholder 10" descr="A screenshot of a phone&#10;&#10;Description automatically generated">
            <a:extLst>
              <a:ext uri="{FF2B5EF4-FFF2-40B4-BE49-F238E27FC236}">
                <a16:creationId xmlns:a16="http://schemas.microsoft.com/office/drawing/2014/main" id="{F3BEF447-EAA3-EC29-26B0-CB8F512D8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23" y="1020639"/>
            <a:ext cx="2642315" cy="5741031"/>
          </a:xfrm>
        </p:spPr>
      </p:pic>
      <p:pic>
        <p:nvPicPr>
          <p:cNvPr id="13" name="Picture 12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5B632E15-EC63-D19D-CF1E-D42798703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229" y="1020639"/>
            <a:ext cx="2642315" cy="57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59798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2098</TotalTime>
  <Words>181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Abadi Extra Light</vt:lpstr>
      <vt:lpstr>Amasis MT Pro Medium</vt:lpstr>
      <vt:lpstr>Aptos</vt:lpstr>
      <vt:lpstr>Arial</vt:lpstr>
      <vt:lpstr>Gill Sans MT</vt:lpstr>
      <vt:lpstr>Times New Roman</vt:lpstr>
      <vt:lpstr>Parcel</vt:lpstr>
      <vt:lpstr> MeanPug Designer Test </vt:lpstr>
      <vt:lpstr>INTRODUCTION </vt:lpstr>
      <vt:lpstr>Client Feedback: New Logo</vt:lpstr>
      <vt:lpstr>MAIN Logo</vt:lpstr>
      <vt:lpstr> OPTIONS FOR CONSIDERATION</vt:lpstr>
      <vt:lpstr> OPTIONS FOR CONSIDERATION</vt:lpstr>
      <vt:lpstr>Landing Page Design: Desktop Wireframe and Mockup</vt:lpstr>
      <vt:lpstr>Landing Page Design: Desktop Wireframe and Mockup</vt:lpstr>
      <vt:lpstr>Landing Page Design: Mobile Wireframe and Mockup</vt:lpstr>
      <vt:lpstr> Landing Page: Desktop &amp; MOBILE</vt:lpstr>
      <vt:lpstr> Landing Page: MOBILE &amp; Desktop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Nicholos Palmer</dc:creator>
  <cp:lastModifiedBy>Nicholos Palmer</cp:lastModifiedBy>
  <cp:revision>2</cp:revision>
  <dcterms:created xsi:type="dcterms:W3CDTF">2024-12-05T06:43:16Z</dcterms:created>
  <dcterms:modified xsi:type="dcterms:W3CDTF">2024-12-06T17:41:26Z</dcterms:modified>
</cp:coreProperties>
</file>